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7"/>
  </p:notesMasterIdLst>
  <p:sldIdLst>
    <p:sldId id="256" r:id="rId2"/>
    <p:sldId id="259" r:id="rId3"/>
    <p:sldId id="258" r:id="rId4"/>
    <p:sldId id="260" r:id="rId5"/>
    <p:sldId id="257" r:id="rId6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76"/>
    <p:restoredTop sz="94694"/>
  </p:normalViewPr>
  <p:slideViewPr>
    <p:cSldViewPr snapToGrid="0" snapToObjects="1">
      <p:cViewPr>
        <p:scale>
          <a:sx n="112" d="100"/>
          <a:sy n="112" d="100"/>
        </p:scale>
        <p:origin x="632" y="-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D809-0B11-124D-B5DB-CEF2A03D874D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7762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8B7649-ADA8-CF45-90C6-19C0CB27D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メロディーを ならす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C7B25E-9A2E-1A40-B7B0-C178577D2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１１きょくメロディーがえらべる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ワニくりクリップと 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　スピーカ（イヤホン）が必要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81837212-E9B6-D441-8B5D-53E61E504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01" b="89604" l="9455" r="90818">
                        <a14:foregroundMark x1="9727" y1="21287" x2="9545" y2="54455"/>
                        <a14:foregroundMark x1="90182" y1="20792" x2="90818" y2="48020"/>
                        <a14:backgroundMark x1="11000" y1="9901" x2="17909" y2="6436"/>
                        <a14:backgroundMark x1="17909" y1="6436" x2="19818" y2="7426"/>
                        <a14:backgroundMark x1="10636" y1="73267" x2="18636" y2="62376"/>
                        <a14:backgroundMark x1="18636" y1="62376" x2="26727" y2="63366"/>
                        <a14:backgroundMark x1="26727" y1="63366" x2="15273" y2="777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374753"/>
            <a:ext cx="6985000" cy="128270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87145B4E-1AD3-8949-A233-D6AD949F53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1641" y="2991171"/>
            <a:ext cx="2684145" cy="2855281"/>
          </a:xfrm>
          <a:prstGeom prst="rect">
            <a:avLst/>
          </a:prstGeom>
        </p:spPr>
      </p:pic>
      <p:sp>
        <p:nvSpPr>
          <p:cNvPr id="11" name="右矢印 10">
            <a:extLst>
              <a:ext uri="{FF2B5EF4-FFF2-40B4-BE49-F238E27FC236}">
                <a16:creationId xmlns:a16="http://schemas.microsoft.com/office/drawing/2014/main" id="{112DE53C-D891-6542-94F0-FA6AEE1D7996}"/>
              </a:ext>
            </a:extLst>
          </p:cNvPr>
          <p:cNvSpPr/>
          <p:nvPr/>
        </p:nvSpPr>
        <p:spPr>
          <a:xfrm rot="20298767">
            <a:off x="5271131" y="4200940"/>
            <a:ext cx="2726745" cy="1093606"/>
          </a:xfrm>
          <a:prstGeom prst="rightArrow">
            <a:avLst>
              <a:gd name="adj1" fmla="val 50000"/>
              <a:gd name="adj2" fmla="val 90216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ワニくちクリップ</a:t>
            </a:r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7CB66A2A-83D6-354E-A14F-7A679C36D7A0}"/>
              </a:ext>
            </a:extLst>
          </p:cNvPr>
          <p:cNvSpPr/>
          <p:nvPr/>
        </p:nvSpPr>
        <p:spPr>
          <a:xfrm rot="20237552">
            <a:off x="5109519" y="5458611"/>
            <a:ext cx="3364477" cy="966531"/>
          </a:xfrm>
          <a:prstGeom prst="rightArrow">
            <a:avLst>
              <a:gd name="adj1" fmla="val 50000"/>
              <a:gd name="adj2" fmla="val 90216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スピーカ（イヤホン端子</a:t>
            </a:r>
          </a:p>
        </p:txBody>
      </p:sp>
    </p:spTree>
    <p:extLst>
      <p:ext uri="{BB962C8B-B14F-4D97-AF65-F5344CB8AC3E}">
        <p14:creationId xmlns:p14="http://schemas.microsoft.com/office/powerpoint/2010/main" val="3579073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AA0D97-AC3F-964F-A21D-D902CC52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プログラム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16D86EC7-13DE-234D-9B51-CB5760A98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1987550"/>
            <a:ext cx="7327900" cy="4254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48689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AA0D97-AC3F-964F-A21D-D902CC52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プログラム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C346CA9E-B812-FF44-9292-FFB6EB21A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780" y="1333500"/>
            <a:ext cx="7327900" cy="5524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52627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2802</TotalTime>
  <Words>46</Words>
  <Application>Microsoft Macintosh PowerPoint</Application>
  <PresentationFormat>A4 210 x 297 mm</PresentationFormat>
  <Paragraphs>17</Paragraphs>
  <Slides>5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0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メロディーを ならす</vt:lpstr>
      <vt:lpstr>プログラム</vt:lpstr>
      <vt:lpstr>プログラム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42</cp:revision>
  <cp:lastPrinted>2020-02-18T22:51:31Z</cp:lastPrinted>
  <dcterms:created xsi:type="dcterms:W3CDTF">2020-02-05T11:40:06Z</dcterms:created>
  <dcterms:modified xsi:type="dcterms:W3CDTF">2020-02-19T22:56:47Z</dcterms:modified>
</cp:coreProperties>
</file>